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ne Vincent" initials="DV" lastIdx="1" clrIdx="0">
    <p:extLst>
      <p:ext uri="{19B8F6BF-5375-455C-9EA6-DF929625EA0E}">
        <p15:presenceInfo xmlns:p15="http://schemas.microsoft.com/office/powerpoint/2012/main" userId="S::dianne.vincent@ossworldwide.com::1e229980-9a70-41c0-becf-4a20dbf90c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3" d="100"/>
          <a:sy n="43" d="100"/>
        </p:scale>
        <p:origin x="120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0F529-BA09-4A1F-8ED5-37B9019C4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3542A1-8801-4358-AC09-09A9F8CC0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CF051-813A-4136-88FF-171AA7095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B068F-1A44-4935-A6C0-E13B1C79B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C7476-D010-40A6-ABA5-A98690A1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262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163C7-15CE-4098-A564-16CC2F542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4CED5-6952-484F-9980-69700BE54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8E480-6CAE-4945-8EE7-5BEABA9C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BDDC2-A2DA-43FB-8363-D3D7E43A2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49885-1EE9-482B-A1A2-E31FC66A4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021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FE7657-F6C4-40B5-A952-D3C01A201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F676D3-8A99-4F33-B7D8-269BD73A5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3FDA8-914D-4792-B31D-2D1472F3C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CF5B-BC4D-4824-AAEC-B1CBC6CD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9D914-4332-45A4-97B0-3EE85A42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106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45E69-049F-4C85-B673-6CA548406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41531-55C8-45E0-9181-3CB2CCCE5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E61AD-E544-41F2-BC23-5BEA2380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5D759-DB21-4504-9310-9E3092DA7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CA782-A741-4942-969A-669886129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953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5BEFA-2538-43B0-872F-B8FEFEE36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F9795-C94F-4C86-B2DA-51C7AE3F7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061C1-6EB7-4F9C-B02F-BA31D5F2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F34A3-0934-4826-A9F8-9E6B317A3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44BA2-CA48-4266-8654-911F9451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488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80C9F-A2BF-4D71-9749-88EC2EA70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2BEA0-8982-459D-99A6-60371CC5B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72CEC-17F9-44F2-8770-959020416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78867-D039-4F07-8462-36E2C6CC0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9E507-E599-4635-B9AC-CC453492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C68BA-39D0-4324-B701-AAAC18D5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3753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B1B78-CBA1-44CB-93CB-BBFF6166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AC50F-3A8A-4FB0-B930-8DCE2878B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864EE-AD00-416A-BFFC-4F38DD9E8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025342-570F-41E8-9C2C-3685282916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67D43A-3EC3-4E02-9526-1C65C89CF3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D24099-4634-435A-BD84-C65BDBA8F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7E7DC-DAF4-4445-9B3F-836E571E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E7A084-6652-4187-A637-2C014DA66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459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D314A-F8EB-4A3E-B165-A36094149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B5146D-6B3F-4649-A2DD-D3B3945D9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A1BD4-BF77-4B3B-BC64-240A0DE41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A43AD-38DB-405E-A2DD-94C0756F8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267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22A3A0-6BDC-482E-94F0-FACA3FEC7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F7A1E-5669-48A1-A112-265EF781A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DB728-8344-4845-A5A3-22A73EDCA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740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B6CE7-8DC2-4297-8FBC-8B84F1F3A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B2FE3-E968-48D4-96EE-C6E55D256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E9258-33E5-4787-A4CB-DFEF0DA26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3AF87-B911-41CE-9029-6335F5D5F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6A1C8-DDC7-4F75-B428-1B57E53D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627AE-1388-4083-B397-41EAC6F03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42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04156-7E61-4C37-854D-73CFA2EA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9BBAE6-87C8-41C6-BE47-155F1C5A8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3DE95D-83A3-41A1-84FA-7EF92E419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59901-176F-48CA-855B-59CD0A316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EEEF1-5A14-49E4-804A-F3ADAD1A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45D9E-459A-45AE-ABB4-4164C3F84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516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E54D7F-3738-4D95-9491-3CF3F8DFB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E2203-6D76-4048-9B10-63E2DF252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7531B-F184-4087-AB9F-7F6145B12E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203F2-21D7-4277-A6D8-3C89731B1D49}" type="datetimeFigureOut">
              <a:rPr lang="en-AU" smtClean="0"/>
              <a:t>10/08/2020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39379-7A71-4976-885C-272C99CAC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65AC1-D4E7-4C63-B01F-1881F2F6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68BF6-5E80-4F83-B612-8655B8160D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821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F20A-4A7A-4C5D-9424-222C59AB6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b="1" dirty="0">
                <a:solidFill>
                  <a:schemeClr val="accent2"/>
                </a:solidFill>
              </a:rPr>
              <a:t>Current Target Risk Countries of Origin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147F87-7578-4A4D-A3EC-5BE5B0089B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28811"/>
            <a:ext cx="10515600" cy="41449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8372" y="231228"/>
            <a:ext cx="11519338" cy="6390289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AF6E75-8A34-4679-95A6-10D5395F0535}"/>
              </a:ext>
            </a:extLst>
          </p:cNvPr>
          <p:cNvSpPr txBox="1"/>
          <p:nvPr/>
        </p:nvSpPr>
        <p:spPr>
          <a:xfrm>
            <a:off x="1883666" y="6092924"/>
            <a:ext cx="112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Portugal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1D7749-C8A0-4F39-BCAF-55E93E9EB9D7}"/>
              </a:ext>
            </a:extLst>
          </p:cNvPr>
          <p:cNvSpPr txBox="1"/>
          <p:nvPr/>
        </p:nvSpPr>
        <p:spPr>
          <a:xfrm>
            <a:off x="-952308" y="5764791"/>
            <a:ext cx="180521" cy="4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0E50E1-8FFB-48DB-AEC8-E66488EBC079}"/>
              </a:ext>
            </a:extLst>
          </p:cNvPr>
          <p:cNvSpPr txBox="1"/>
          <p:nvPr/>
        </p:nvSpPr>
        <p:spPr>
          <a:xfrm>
            <a:off x="3791663" y="6092924"/>
            <a:ext cx="1150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Ukraine</a:t>
            </a:r>
          </a:p>
        </p:txBody>
      </p:sp>
      <p:pic>
        <p:nvPicPr>
          <p:cNvPr id="3078" name="Picture 6" descr="Moldova flag vector - country flags">
            <a:extLst>
              <a:ext uri="{FF2B5EF4-FFF2-40B4-BE49-F238E27FC236}">
                <a16:creationId xmlns:a16="http://schemas.microsoft.com/office/drawing/2014/main" id="{EC1BFB41-5F8B-4D70-901D-B3DFD333E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654" y="6049802"/>
            <a:ext cx="464759" cy="46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CE0EEB1-0EC4-457D-B0DE-D8338FAFFE7D}"/>
              </a:ext>
            </a:extLst>
          </p:cNvPr>
          <p:cNvSpPr txBox="1"/>
          <p:nvPr/>
        </p:nvSpPr>
        <p:spPr>
          <a:xfrm>
            <a:off x="5780015" y="6140741"/>
            <a:ext cx="1338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Moldova</a:t>
            </a:r>
          </a:p>
        </p:txBody>
      </p:sp>
      <p:pic>
        <p:nvPicPr>
          <p:cNvPr id="3080" name="Picture 8" descr="Portugal flag icon - country flags">
            <a:extLst>
              <a:ext uri="{FF2B5EF4-FFF2-40B4-BE49-F238E27FC236}">
                <a16:creationId xmlns:a16="http://schemas.microsoft.com/office/drawing/2014/main" id="{F73BD5C4-1D58-4735-B7F7-61B62B3C5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411988" y="6049801"/>
            <a:ext cx="440811" cy="4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Ukraine flag icon - country flags">
            <a:extLst>
              <a:ext uri="{FF2B5EF4-FFF2-40B4-BE49-F238E27FC236}">
                <a16:creationId xmlns:a16="http://schemas.microsoft.com/office/drawing/2014/main" id="{5165F05C-AFFC-407E-82C2-61BA92FF4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904" y="6045314"/>
            <a:ext cx="464759" cy="46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B70FBC4-F081-4720-AA64-5E0D7C89D8A6}"/>
              </a:ext>
            </a:extLst>
          </p:cNvPr>
          <p:cNvSpPr txBox="1"/>
          <p:nvPr/>
        </p:nvSpPr>
        <p:spPr>
          <a:xfrm>
            <a:off x="7681227" y="6158011"/>
            <a:ext cx="124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Kazakhstan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4AFF63-BB66-41B8-B548-E5FD41387075}"/>
              </a:ext>
            </a:extLst>
          </p:cNvPr>
          <p:cNvSpPr txBox="1"/>
          <p:nvPr/>
        </p:nvSpPr>
        <p:spPr>
          <a:xfrm>
            <a:off x="9582150" y="6158011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10</a:t>
            </a:r>
            <a:r>
              <a:rPr lang="en-AU" baseline="30000" dirty="0"/>
              <a:t>th</a:t>
            </a:r>
            <a:r>
              <a:rPr lang="en-AU" dirty="0"/>
              <a:t> August 2020</a:t>
            </a:r>
          </a:p>
        </p:txBody>
      </p:sp>
      <p:pic>
        <p:nvPicPr>
          <p:cNvPr id="1032" name="Picture 8" descr="Kazakhstan button flag round shape vector illustration">
            <a:extLst>
              <a:ext uri="{FF2B5EF4-FFF2-40B4-BE49-F238E27FC236}">
                <a16:creationId xmlns:a16="http://schemas.microsoft.com/office/drawing/2014/main" id="{EE42AE2B-2C6E-4293-B7BA-E512FAF87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771" y="6003402"/>
            <a:ext cx="553984" cy="55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335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Current Target Risk Countries of Origin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Tregarthen</dc:creator>
  <cp:lastModifiedBy>Dianne Vincent</cp:lastModifiedBy>
  <cp:revision>45</cp:revision>
  <cp:lastPrinted>2020-08-10T04:30:31Z</cp:lastPrinted>
  <dcterms:created xsi:type="dcterms:W3CDTF">2019-09-13T05:21:42Z</dcterms:created>
  <dcterms:modified xsi:type="dcterms:W3CDTF">2020-08-10T04:32:23Z</dcterms:modified>
</cp:coreProperties>
</file>